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>
        <p:scale>
          <a:sx n="60" d="100"/>
          <a:sy n="60" d="100"/>
        </p:scale>
        <p:origin x="243" y="10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png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2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255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85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75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31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99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76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07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13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10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75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C2106-16CF-4141-B14E-0CF2DECC191F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58683-DF50-497F-AF14-30D7FCFBF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41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.wmf"/><Relationship Id="rId18" Type="http://schemas.openxmlformats.org/officeDocument/2006/relationships/oleObject" Target="../embeddings/oleObject8.bin"/><Relationship Id="rId26" Type="http://schemas.openxmlformats.org/officeDocument/2006/relationships/oleObject" Target="../embeddings/oleObject12.bin"/><Relationship Id="rId21" Type="http://schemas.openxmlformats.org/officeDocument/2006/relationships/image" Target="../media/image9.wmf"/><Relationship Id="rId34" Type="http://schemas.openxmlformats.org/officeDocument/2006/relationships/oleObject" Target="../embeddings/oleObject16.bin"/><Relationship Id="rId7" Type="http://schemas.openxmlformats.org/officeDocument/2006/relationships/image" Target="../media/image2.wmf"/><Relationship Id="rId12" Type="http://schemas.openxmlformats.org/officeDocument/2006/relationships/oleObject" Target="../embeddings/oleObject5.bin"/><Relationship Id="rId17" Type="http://schemas.openxmlformats.org/officeDocument/2006/relationships/image" Target="../media/image7.wmf"/><Relationship Id="rId25" Type="http://schemas.openxmlformats.org/officeDocument/2006/relationships/image" Target="../media/image11.wmf"/><Relationship Id="rId33" Type="http://schemas.openxmlformats.org/officeDocument/2006/relationships/image" Target="../media/image15.w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7.bin"/><Relationship Id="rId20" Type="http://schemas.openxmlformats.org/officeDocument/2006/relationships/oleObject" Target="../embeddings/oleObject9.bin"/><Relationship Id="rId29" Type="http://schemas.openxmlformats.org/officeDocument/2006/relationships/image" Target="../media/image13.wmf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4.wmf"/><Relationship Id="rId24" Type="http://schemas.openxmlformats.org/officeDocument/2006/relationships/oleObject" Target="../embeddings/oleObject11.bin"/><Relationship Id="rId32" Type="http://schemas.openxmlformats.org/officeDocument/2006/relationships/oleObject" Target="../embeddings/oleObject15.bin"/><Relationship Id="rId37" Type="http://schemas.openxmlformats.org/officeDocument/2006/relationships/image" Target="../media/image17.wmf"/><Relationship Id="rId5" Type="http://schemas.openxmlformats.org/officeDocument/2006/relationships/image" Target="../media/image1.wmf"/><Relationship Id="rId15" Type="http://schemas.openxmlformats.org/officeDocument/2006/relationships/image" Target="../media/image6.wmf"/><Relationship Id="rId23" Type="http://schemas.openxmlformats.org/officeDocument/2006/relationships/image" Target="../media/image10.wmf"/><Relationship Id="rId28" Type="http://schemas.openxmlformats.org/officeDocument/2006/relationships/oleObject" Target="../embeddings/oleObject13.bin"/><Relationship Id="rId36" Type="http://schemas.openxmlformats.org/officeDocument/2006/relationships/oleObject" Target="../embeddings/oleObject17.bin"/><Relationship Id="rId10" Type="http://schemas.openxmlformats.org/officeDocument/2006/relationships/oleObject" Target="../embeddings/oleObject4.bin"/><Relationship Id="rId19" Type="http://schemas.openxmlformats.org/officeDocument/2006/relationships/image" Target="../media/image8.wmf"/><Relationship Id="rId31" Type="http://schemas.openxmlformats.org/officeDocument/2006/relationships/image" Target="../media/image14.w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3.wmf"/><Relationship Id="rId14" Type="http://schemas.openxmlformats.org/officeDocument/2006/relationships/oleObject" Target="../embeddings/oleObject6.bin"/><Relationship Id="rId22" Type="http://schemas.openxmlformats.org/officeDocument/2006/relationships/oleObject" Target="../embeddings/oleObject10.bin"/><Relationship Id="rId27" Type="http://schemas.openxmlformats.org/officeDocument/2006/relationships/image" Target="../media/image12.wmf"/><Relationship Id="rId30" Type="http://schemas.openxmlformats.org/officeDocument/2006/relationships/oleObject" Target="../embeddings/oleObject14.bin"/><Relationship Id="rId35" Type="http://schemas.openxmlformats.org/officeDocument/2006/relationships/image" Target="../media/image16.wmf"/><Relationship Id="rId8" Type="http://schemas.openxmlformats.org/officeDocument/2006/relationships/oleObject" Target="../embeddings/oleObject3.bin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86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184" y="-4"/>
            <a:ext cx="8563061" cy="6858004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1344175"/>
              </p:ext>
            </p:extLst>
          </p:nvPr>
        </p:nvGraphicFramePr>
        <p:xfrm>
          <a:off x="1898257" y="41666"/>
          <a:ext cx="1643424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Image" r:id="rId4" imgW="8342640" imgH="8342640" progId="Photoshop.Image.16">
                  <p:embed/>
                </p:oleObj>
              </mc:Choice>
              <mc:Fallback>
                <p:oleObj name="Image" r:id="rId4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98257" y="41666"/>
                        <a:ext cx="1643424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137167"/>
              </p:ext>
            </p:extLst>
          </p:nvPr>
        </p:nvGraphicFramePr>
        <p:xfrm>
          <a:off x="3602590" y="57568"/>
          <a:ext cx="1643422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Image" r:id="rId6" imgW="8342640" imgH="8342640" progId="Photoshop.Image.16">
                  <p:embed/>
                </p:oleObj>
              </mc:Choice>
              <mc:Fallback>
                <p:oleObj name="Image" r:id="rId6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02590" y="57568"/>
                        <a:ext cx="1643422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494480"/>
              </p:ext>
            </p:extLst>
          </p:nvPr>
        </p:nvGraphicFramePr>
        <p:xfrm>
          <a:off x="5317143" y="57569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Image" r:id="rId8" imgW="8342640" imgH="8342640" progId="Photoshop.Image.16">
                  <p:embed/>
                </p:oleObj>
              </mc:Choice>
              <mc:Fallback>
                <p:oleObj name="Image" r:id="rId8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17143" y="57569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6986476"/>
              </p:ext>
            </p:extLst>
          </p:nvPr>
        </p:nvGraphicFramePr>
        <p:xfrm>
          <a:off x="7013524" y="57569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Image" r:id="rId10" imgW="8342640" imgH="8342640" progId="Photoshop.Image.16">
                  <p:embed/>
                </p:oleObj>
              </mc:Choice>
              <mc:Fallback>
                <p:oleObj name="Image" r:id="rId10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013524" y="57569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0412030"/>
              </p:ext>
            </p:extLst>
          </p:nvPr>
        </p:nvGraphicFramePr>
        <p:xfrm>
          <a:off x="8716507" y="57569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Image" r:id="rId12" imgW="8342640" imgH="8342640" progId="Photoshop.Image.16">
                  <p:embed/>
                </p:oleObj>
              </mc:Choice>
              <mc:Fallback>
                <p:oleObj name="Image" r:id="rId12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716507" y="57569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1991630"/>
              </p:ext>
            </p:extLst>
          </p:nvPr>
        </p:nvGraphicFramePr>
        <p:xfrm>
          <a:off x="8713319" y="1750909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Image" r:id="rId14" imgW="8342640" imgH="8342640" progId="Photoshop.Image.16">
                  <p:embed/>
                </p:oleObj>
              </mc:Choice>
              <mc:Fallback>
                <p:oleObj name="Image" r:id="rId14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713319" y="1750909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523467"/>
              </p:ext>
            </p:extLst>
          </p:nvPr>
        </p:nvGraphicFramePr>
        <p:xfrm>
          <a:off x="7020694" y="1754977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Image" r:id="rId16" imgW="8342640" imgH="8342640" progId="Photoshop.Image.16">
                  <p:embed/>
                </p:oleObj>
              </mc:Choice>
              <mc:Fallback>
                <p:oleObj name="Image" r:id="rId16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020694" y="1754977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6762821"/>
              </p:ext>
            </p:extLst>
          </p:nvPr>
        </p:nvGraphicFramePr>
        <p:xfrm>
          <a:off x="5304360" y="1747889"/>
          <a:ext cx="1646885" cy="1649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Image" r:id="rId18" imgW="8342640" imgH="8342640" progId="Photoshop.Image.16">
                  <p:embed/>
                </p:oleObj>
              </mc:Choice>
              <mc:Fallback>
                <p:oleObj name="Image" r:id="rId18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304360" y="1747889"/>
                        <a:ext cx="1646885" cy="1649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0196075"/>
              </p:ext>
            </p:extLst>
          </p:nvPr>
        </p:nvGraphicFramePr>
        <p:xfrm>
          <a:off x="3609241" y="1754977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" name="Image" r:id="rId20" imgW="8342640" imgH="8342640" progId="Photoshop.Image.16">
                  <p:embed/>
                </p:oleObj>
              </mc:Choice>
              <mc:Fallback>
                <p:oleObj name="Image" r:id="rId20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609241" y="1754977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3001693"/>
              </p:ext>
            </p:extLst>
          </p:nvPr>
        </p:nvGraphicFramePr>
        <p:xfrm>
          <a:off x="1899821" y="1754977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" name="Image" r:id="rId22" imgW="8342640" imgH="8342640" progId="Photoshop.Image.16">
                  <p:embed/>
                </p:oleObj>
              </mc:Choice>
              <mc:Fallback>
                <p:oleObj name="Image" r:id="rId22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899821" y="1754977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4744997"/>
              </p:ext>
            </p:extLst>
          </p:nvPr>
        </p:nvGraphicFramePr>
        <p:xfrm>
          <a:off x="1909162" y="3468288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" name="Image" r:id="rId24" imgW="8342640" imgH="8342640" progId="Photoshop.Image.16">
                  <p:embed/>
                </p:oleObj>
              </mc:Choice>
              <mc:Fallback>
                <p:oleObj name="Image" r:id="rId24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909162" y="3468288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7139232"/>
              </p:ext>
            </p:extLst>
          </p:nvPr>
        </p:nvGraphicFramePr>
        <p:xfrm>
          <a:off x="1909162" y="5170008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" name="Image" r:id="rId26" imgW="8342640" imgH="8342640" progId="Photoshop.Image.16">
                  <p:embed/>
                </p:oleObj>
              </mc:Choice>
              <mc:Fallback>
                <p:oleObj name="Image" r:id="rId26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1909162" y="5170008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9521718"/>
              </p:ext>
            </p:extLst>
          </p:nvPr>
        </p:nvGraphicFramePr>
        <p:xfrm>
          <a:off x="3609241" y="5163829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" name="Image" r:id="rId28" imgW="8342640" imgH="8342640" progId="Photoshop.Image.16">
                  <p:embed/>
                </p:oleObj>
              </mc:Choice>
              <mc:Fallback>
                <p:oleObj name="Image" r:id="rId28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3609241" y="5163829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319870"/>
              </p:ext>
            </p:extLst>
          </p:nvPr>
        </p:nvGraphicFramePr>
        <p:xfrm>
          <a:off x="5307822" y="5145170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8" name="Image" r:id="rId30" imgW="8342640" imgH="8342640" progId="Photoshop.Image.16">
                  <p:embed/>
                </p:oleObj>
              </mc:Choice>
              <mc:Fallback>
                <p:oleObj name="Image" r:id="rId30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5307822" y="5145170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6974127"/>
              </p:ext>
            </p:extLst>
          </p:nvPr>
        </p:nvGraphicFramePr>
        <p:xfrm>
          <a:off x="7024419" y="5168141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Image" r:id="rId32" imgW="8342640" imgH="8342640" progId="Photoshop.Image.16">
                  <p:embed/>
                </p:oleObj>
              </mc:Choice>
              <mc:Fallback>
                <p:oleObj name="Image" r:id="rId32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024419" y="5168141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3342808"/>
              </p:ext>
            </p:extLst>
          </p:nvPr>
        </p:nvGraphicFramePr>
        <p:xfrm>
          <a:off x="8729900" y="5163829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name="Image" r:id="rId34" imgW="8342640" imgH="8342640" progId="Photoshop.Image.16">
                  <p:embed/>
                </p:oleObj>
              </mc:Choice>
              <mc:Fallback>
                <p:oleObj name="Image" r:id="rId34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8729900" y="5163829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061186"/>
              </p:ext>
            </p:extLst>
          </p:nvPr>
        </p:nvGraphicFramePr>
        <p:xfrm>
          <a:off x="8721270" y="3460151"/>
          <a:ext cx="1643423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1" name="Image" r:id="rId36" imgW="8342640" imgH="8342640" progId="Photoshop.Image.16">
                  <p:embed/>
                </p:oleObj>
              </mc:Choice>
              <mc:Fallback>
                <p:oleObj name="Image" r:id="rId36" imgW="8342640" imgH="834264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721270" y="3460151"/>
                        <a:ext cx="1643423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41805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Adobe Photoshop Image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Kaitie Fox</dc:creator>
  <cp:lastModifiedBy>Kaitie Fox</cp:lastModifiedBy>
  <cp:revision>4</cp:revision>
  <dcterms:created xsi:type="dcterms:W3CDTF">2017-04-29T19:51:16Z</dcterms:created>
  <dcterms:modified xsi:type="dcterms:W3CDTF">2017-04-29T20:18:42Z</dcterms:modified>
</cp:coreProperties>
</file>

<file path=docProps/thumbnail.jpeg>
</file>